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0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3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0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8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27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0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29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20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F8C4-5DA0-40B1-AA9A-9791C1011AAA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24C6-0F20-4374-BFA2-40F02B3B2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8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rburtons.co.uk/corporate/teaching-resources/bread-making-project" TargetMode="External"/><Relationship Id="rId2" Type="http://schemas.openxmlformats.org/officeDocument/2006/relationships/hyperlink" Target="https://www.bbc.co.uk/bitesize/clips/zgm8q6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Bread Lesson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1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Introduction: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Today we are going to find out how bread is made. </a:t>
            </a:r>
          </a:p>
          <a:p>
            <a:pPr marL="0" indent="0">
              <a:buNone/>
            </a:pPr>
            <a:r>
              <a:rPr lang="en-GB" dirty="0" smtClean="0"/>
              <a:t>Watch this BBC clip which shows bread being made in a small bakery in the traditional way.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https://www.bbc.co.uk/bitesize/clips/zgm8q6f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could also watch this clip from </a:t>
            </a:r>
            <a:r>
              <a:rPr lang="en-GB" dirty="0" err="1" smtClean="0"/>
              <a:t>Warburtons</a:t>
            </a:r>
            <a:r>
              <a:rPr lang="en-GB" dirty="0" smtClean="0"/>
              <a:t>, one of the biggest factories producing bread in the world. They use a more technological method. 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https://www.warburtons.co.uk/corporate/teaching-resources/bread-making-project#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44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5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Bread Lesson 2</vt:lpstr>
      <vt:lpstr>Introduction: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Lesson 2</dc:title>
  <dc:creator>Emily Manners</dc:creator>
  <cp:lastModifiedBy>Emily Manners</cp:lastModifiedBy>
  <cp:revision>2</cp:revision>
  <dcterms:created xsi:type="dcterms:W3CDTF">2020-04-01T22:26:03Z</dcterms:created>
  <dcterms:modified xsi:type="dcterms:W3CDTF">2020-04-02T08:39:45Z</dcterms:modified>
</cp:coreProperties>
</file>