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27.03.20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29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say one fact about each of these numbers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loud 3"/>
          <p:cNvSpPr/>
          <p:nvPr/>
        </p:nvSpPr>
        <p:spPr>
          <a:xfrm>
            <a:off x="4520485" y="1365161"/>
            <a:ext cx="1996225" cy="15197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99</a:t>
            </a:r>
            <a:endParaRPr lang="en-GB" sz="6000" dirty="0"/>
          </a:p>
        </p:txBody>
      </p:sp>
      <p:sp>
        <p:nvSpPr>
          <p:cNvPr id="5" name="Cloud 4"/>
          <p:cNvSpPr/>
          <p:nvPr/>
        </p:nvSpPr>
        <p:spPr>
          <a:xfrm>
            <a:off x="3910883" y="3065784"/>
            <a:ext cx="1996225" cy="15197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32</a:t>
            </a:r>
            <a:endParaRPr lang="en-GB" sz="6000" dirty="0"/>
          </a:p>
        </p:txBody>
      </p:sp>
      <p:sp>
        <p:nvSpPr>
          <p:cNvPr id="6" name="Cloud 5"/>
          <p:cNvSpPr/>
          <p:nvPr/>
        </p:nvSpPr>
        <p:spPr>
          <a:xfrm>
            <a:off x="8955766" y="2475814"/>
            <a:ext cx="1996225" cy="15197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50</a:t>
            </a:r>
            <a:endParaRPr lang="en-GB" sz="6000" dirty="0"/>
          </a:p>
        </p:txBody>
      </p:sp>
      <p:sp>
        <p:nvSpPr>
          <p:cNvPr id="7" name="Cloud 6"/>
          <p:cNvSpPr/>
          <p:nvPr/>
        </p:nvSpPr>
        <p:spPr>
          <a:xfrm>
            <a:off x="8781245" y="4424258"/>
            <a:ext cx="1996225" cy="15197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15</a:t>
            </a:r>
            <a:endParaRPr lang="en-GB" sz="6000" dirty="0"/>
          </a:p>
        </p:txBody>
      </p:sp>
      <p:sp>
        <p:nvSpPr>
          <p:cNvPr id="8" name="Cloud 7"/>
          <p:cNvSpPr/>
          <p:nvPr/>
        </p:nvSpPr>
        <p:spPr>
          <a:xfrm>
            <a:off x="6549563" y="2708121"/>
            <a:ext cx="1996225" cy="15197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64</a:t>
            </a:r>
            <a:endParaRPr lang="en-GB" sz="6000" dirty="0"/>
          </a:p>
        </p:txBody>
      </p:sp>
      <p:sp>
        <p:nvSpPr>
          <p:cNvPr id="9" name="Cloud 8"/>
          <p:cNvSpPr/>
          <p:nvPr/>
        </p:nvSpPr>
        <p:spPr>
          <a:xfrm>
            <a:off x="5452474" y="4408744"/>
            <a:ext cx="1996225" cy="15197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18</a:t>
            </a:r>
            <a:endParaRPr lang="en-GB" sz="6000" dirty="0"/>
          </a:p>
        </p:txBody>
      </p:sp>
      <p:sp>
        <p:nvSpPr>
          <p:cNvPr id="10" name="Cloud 9"/>
          <p:cNvSpPr/>
          <p:nvPr/>
        </p:nvSpPr>
        <p:spPr>
          <a:xfrm>
            <a:off x="7547676" y="1062507"/>
            <a:ext cx="1996225" cy="151970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10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46241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the picture of the classroom. How many different 3D shapes can you spot?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147" y="888641"/>
            <a:ext cx="7315200" cy="5418078"/>
          </a:xfrm>
        </p:spPr>
        <p:txBody>
          <a:bodyPr>
            <a:normAutofit/>
          </a:bodyPr>
          <a:lstStyle/>
          <a:p>
            <a:endParaRPr lang="en-GB" sz="9600" dirty="0"/>
          </a:p>
          <a:p>
            <a:endParaRPr lang="en-GB" sz="9600" dirty="0" smtClean="0"/>
          </a:p>
          <a:p>
            <a:endParaRPr lang="en-GB" sz="9600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6019" t="1389" r="16376" b="2032"/>
          <a:stretch/>
        </p:blipFill>
        <p:spPr>
          <a:xfrm>
            <a:off x="3882147" y="874249"/>
            <a:ext cx="7140502" cy="510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7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147" y="888641"/>
            <a:ext cx="7315200" cy="54180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r>
              <a:rPr lang="en-GB" sz="3600" dirty="0"/>
              <a:t>Read my statements that I have written about 3D shapes. Can you say if they </a:t>
            </a:r>
            <a:r>
              <a:rPr lang="en-GB" sz="3600" dirty="0" smtClean="0"/>
              <a:t>are </a:t>
            </a:r>
            <a:r>
              <a:rPr lang="en-GB" sz="3600" dirty="0"/>
              <a:t>true or false</a:t>
            </a:r>
            <a:r>
              <a:rPr lang="en-GB" sz="3600" dirty="0" smtClean="0"/>
              <a:t>?</a:t>
            </a:r>
          </a:p>
          <a:p>
            <a:r>
              <a:rPr lang="en-GB" sz="2400" dirty="0" smtClean="0"/>
              <a:t>A cone has 2 faces. 1 is a circle.</a:t>
            </a:r>
          </a:p>
          <a:p>
            <a:r>
              <a:rPr lang="en-GB" sz="2400" dirty="0" smtClean="0"/>
              <a:t>A cuboid has 2 square faces and 2 rectangle faces.</a:t>
            </a:r>
          </a:p>
          <a:p>
            <a:r>
              <a:rPr lang="en-GB" sz="2400" dirty="0" smtClean="0"/>
              <a:t>A cube has 6 rectangle faces.</a:t>
            </a:r>
          </a:p>
          <a:p>
            <a:r>
              <a:rPr lang="en-GB" sz="2400" dirty="0" smtClean="0"/>
              <a:t>A pyramid has triangle faces.  </a:t>
            </a:r>
          </a:p>
          <a:p>
            <a:r>
              <a:rPr lang="en-GB" sz="2400" dirty="0"/>
              <a:t>A cylinder has 3 circle faces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A sphere has no faces. </a:t>
            </a:r>
            <a:endParaRPr lang="en-GB" sz="9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04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Next to the statements that you think are false can you explain what the correct answer should be?</a:t>
            </a:r>
          </a:p>
          <a:p>
            <a:r>
              <a:rPr lang="en-GB" sz="2800" dirty="0" smtClean="0"/>
              <a:t>For example: A cone has 1 face- false </a:t>
            </a:r>
          </a:p>
          <a:p>
            <a:pPr marL="0" indent="0">
              <a:buNone/>
            </a:pPr>
            <a:r>
              <a:rPr lang="en-GB" sz="2800" dirty="0" smtClean="0"/>
              <a:t>This is false because a cone has 2 faces.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1" y="3350075"/>
            <a:ext cx="3028681" cy="30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32566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50</TotalTime>
  <Words>146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Maths</vt:lpstr>
      <vt:lpstr>Can you say one fact about each of these numbers?</vt:lpstr>
      <vt:lpstr>Look at the picture of the classroom. How many different 3D shapes can you spot?</vt:lpstr>
      <vt:lpstr>Activity</vt:lpstr>
      <vt:lpstr>Challenge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kirsty Pugh</dc:creator>
  <cp:lastModifiedBy>kirsty Pugh</cp:lastModifiedBy>
  <cp:revision>6</cp:revision>
  <dcterms:created xsi:type="dcterms:W3CDTF">2020-03-24T11:18:40Z</dcterms:created>
  <dcterms:modified xsi:type="dcterms:W3CDTF">2020-03-26T11:44:42Z</dcterms:modified>
</cp:coreProperties>
</file>