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30</a:t>
            </a:r>
            <a:r>
              <a:rPr lang="en-GB" dirty="0" smtClean="0"/>
              <a:t>.03.20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2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 at the patterns. What comes next?</a:t>
            </a:r>
            <a:endParaRPr lang="en-GB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534" t="26390" r="28406" b="9232"/>
          <a:stretch/>
        </p:blipFill>
        <p:spPr>
          <a:xfrm>
            <a:off x="4881094" y="562203"/>
            <a:ext cx="4069724" cy="57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this symbol mean?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endParaRPr lang="en-GB" sz="9600" dirty="0"/>
          </a:p>
          <a:p>
            <a:endParaRPr lang="en-GB" sz="9600" dirty="0" smtClean="0"/>
          </a:p>
          <a:p>
            <a:endParaRPr lang="en-GB" sz="96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80615" y="154546"/>
            <a:ext cx="9916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WALT: know and write simple fractions</a:t>
            </a:r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595" y="1281222"/>
            <a:ext cx="3837831" cy="502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7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of these have been split into half?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147" y="888641"/>
            <a:ext cx="7315200" cy="5418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" t="40422" r="67708" b="45432"/>
          <a:stretch>
            <a:fillRect/>
          </a:stretch>
        </p:blipFill>
        <p:spPr bwMode="auto">
          <a:xfrm>
            <a:off x="4045755" y="1278341"/>
            <a:ext cx="2609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5" t="33202" r="28229" b="45506"/>
          <a:stretch>
            <a:fillRect/>
          </a:stretch>
        </p:blipFill>
        <p:spPr bwMode="auto">
          <a:xfrm>
            <a:off x="5987660" y="3548279"/>
            <a:ext cx="1590675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9" t="53645" r="57808" b="27396"/>
          <a:stretch>
            <a:fillRect/>
          </a:stretch>
        </p:blipFill>
        <p:spPr bwMode="auto">
          <a:xfrm>
            <a:off x="3970434" y="3971131"/>
            <a:ext cx="69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690607" y="1078386"/>
            <a:ext cx="2471738" cy="2598738"/>
            <a:chOff x="4924587" y="3581400"/>
            <a:chExt cx="2470668" cy="2598912"/>
          </a:xfrm>
        </p:grpSpPr>
        <p:pic>
          <p:nvPicPr>
            <p:cNvPr id="8" name="Picture 2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97" t="1357" r="15825" b="2576"/>
            <a:stretch>
              <a:fillRect/>
            </a:stretch>
          </p:blipFill>
          <p:spPr bwMode="auto">
            <a:xfrm>
              <a:off x="4924587" y="3581400"/>
              <a:ext cx="2095501" cy="2190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755781">
              <a:off x="6395980" y="5254904"/>
              <a:ext cx="515569" cy="67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143759">
              <a:off x="6039013" y="5537196"/>
              <a:ext cx="515569" cy="67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32154">
              <a:off x="6798761" y="5583818"/>
              <a:ext cx="515569" cy="677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1" t="39853" r="49673" b="35701"/>
          <a:stretch>
            <a:fillRect/>
          </a:stretch>
        </p:blipFill>
        <p:spPr bwMode="auto">
          <a:xfrm>
            <a:off x="8719642" y="4331369"/>
            <a:ext cx="1401762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04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find half of each of these numbers? Record them in a number sentence in your exercise book e.g. ½ of 22 = 11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697071" y="2264997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12</a:t>
            </a:r>
            <a:endParaRPr lang="en-GB" sz="4400" dirty="0"/>
          </a:p>
        </p:txBody>
      </p:sp>
      <p:sp>
        <p:nvSpPr>
          <p:cNvPr id="6" name="Oval 5"/>
          <p:cNvSpPr/>
          <p:nvPr/>
        </p:nvSpPr>
        <p:spPr>
          <a:xfrm>
            <a:off x="5972625" y="2533864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8</a:t>
            </a:r>
            <a:endParaRPr lang="en-GB" sz="4400" dirty="0"/>
          </a:p>
        </p:txBody>
      </p:sp>
      <p:sp>
        <p:nvSpPr>
          <p:cNvPr id="7" name="Oval 6"/>
          <p:cNvSpPr/>
          <p:nvPr/>
        </p:nvSpPr>
        <p:spPr>
          <a:xfrm>
            <a:off x="4552747" y="3757356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18</a:t>
            </a:r>
            <a:endParaRPr lang="en-GB" sz="4400" dirty="0"/>
          </a:p>
        </p:txBody>
      </p:sp>
      <p:sp>
        <p:nvSpPr>
          <p:cNvPr id="8" name="Oval 7"/>
          <p:cNvSpPr/>
          <p:nvPr/>
        </p:nvSpPr>
        <p:spPr>
          <a:xfrm>
            <a:off x="8954273" y="4980848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24</a:t>
            </a:r>
            <a:endParaRPr lang="en-GB" sz="4400" dirty="0"/>
          </a:p>
        </p:txBody>
      </p:sp>
      <p:sp>
        <p:nvSpPr>
          <p:cNvPr id="9" name="Oval 8"/>
          <p:cNvSpPr/>
          <p:nvPr/>
        </p:nvSpPr>
        <p:spPr>
          <a:xfrm>
            <a:off x="6120201" y="5013968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32</a:t>
            </a:r>
            <a:endParaRPr lang="en-GB" sz="4400" dirty="0"/>
          </a:p>
        </p:txBody>
      </p:sp>
      <p:sp>
        <p:nvSpPr>
          <p:cNvPr id="10" name="Oval 9"/>
          <p:cNvSpPr/>
          <p:nvPr/>
        </p:nvSpPr>
        <p:spPr>
          <a:xfrm>
            <a:off x="3834925" y="5030123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26</a:t>
            </a:r>
            <a:endParaRPr lang="en-GB" sz="4400" dirty="0"/>
          </a:p>
        </p:txBody>
      </p:sp>
      <p:sp>
        <p:nvSpPr>
          <p:cNvPr id="11" name="Oval 10"/>
          <p:cNvSpPr/>
          <p:nvPr/>
        </p:nvSpPr>
        <p:spPr>
          <a:xfrm>
            <a:off x="7237003" y="3757356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30</a:t>
            </a:r>
            <a:endParaRPr lang="en-GB" sz="4400" dirty="0"/>
          </a:p>
        </p:txBody>
      </p:sp>
      <p:sp>
        <p:nvSpPr>
          <p:cNvPr id="12" name="Oval 11"/>
          <p:cNvSpPr/>
          <p:nvPr/>
        </p:nvSpPr>
        <p:spPr>
          <a:xfrm>
            <a:off x="9982679" y="3605291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68</a:t>
            </a:r>
            <a:endParaRPr lang="en-GB" sz="4400" dirty="0"/>
          </a:p>
        </p:txBody>
      </p:sp>
      <p:sp>
        <p:nvSpPr>
          <p:cNvPr id="13" name="Oval 12"/>
          <p:cNvSpPr/>
          <p:nvPr/>
        </p:nvSpPr>
        <p:spPr>
          <a:xfrm>
            <a:off x="8485927" y="2593041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44</a:t>
            </a:r>
            <a:endParaRPr lang="en-GB" sz="4400" dirty="0"/>
          </a:p>
        </p:txBody>
      </p:sp>
      <p:sp>
        <p:nvSpPr>
          <p:cNvPr id="14" name="Oval 13"/>
          <p:cNvSpPr/>
          <p:nvPr/>
        </p:nvSpPr>
        <p:spPr>
          <a:xfrm>
            <a:off x="10068777" y="2067061"/>
            <a:ext cx="1287888" cy="12234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62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17132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Can you check that my halving is correct? </a:t>
            </a:r>
          </a:p>
          <a:p>
            <a:r>
              <a:rPr lang="en-GB" sz="3200" dirty="0" smtClean="0"/>
              <a:t>½ of 12 = 6</a:t>
            </a:r>
          </a:p>
          <a:p>
            <a:r>
              <a:rPr lang="en-GB" sz="3200" dirty="0" smtClean="0"/>
              <a:t>½ of 20 = 11</a:t>
            </a:r>
          </a:p>
          <a:p>
            <a:r>
              <a:rPr lang="en-GB" sz="3200" dirty="0" smtClean="0"/>
              <a:t>½ of 34 = 17</a:t>
            </a:r>
          </a:p>
          <a:p>
            <a:r>
              <a:rPr lang="en-GB" sz="3200" dirty="0" smtClean="0"/>
              <a:t>½ of 10 = 4</a:t>
            </a:r>
          </a:p>
          <a:p>
            <a:r>
              <a:rPr lang="en-GB" sz="3200" dirty="0" smtClean="0"/>
              <a:t>½ of 46 = 21</a:t>
            </a:r>
          </a:p>
          <a:p>
            <a:r>
              <a:rPr lang="en-GB" sz="3200" dirty="0" smtClean="0"/>
              <a:t>½ of 18 </a:t>
            </a:r>
            <a:r>
              <a:rPr lang="en-GB" sz="3200" smtClean="0"/>
              <a:t>= 8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29812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65</TotalTime>
  <Words>111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Frame</vt:lpstr>
      <vt:lpstr>Maths</vt:lpstr>
      <vt:lpstr>Look at the patterns. What comes next?</vt:lpstr>
      <vt:lpstr>What does this symbol mean?</vt:lpstr>
      <vt:lpstr>Which of these have been split into half? </vt:lpstr>
      <vt:lpstr>Activity</vt:lpstr>
      <vt:lpstr>Challenge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kirsty Pugh</dc:creator>
  <cp:lastModifiedBy>kirsty Pugh</cp:lastModifiedBy>
  <cp:revision>8</cp:revision>
  <dcterms:created xsi:type="dcterms:W3CDTF">2020-03-24T11:18:40Z</dcterms:created>
  <dcterms:modified xsi:type="dcterms:W3CDTF">2020-03-27T12:27:57Z</dcterms:modified>
</cp:coreProperties>
</file>