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3/25/2020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3/25/2020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3/25/2020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3/25/2020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3/25/2020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Writing</a:t>
            </a:r>
            <a:endParaRPr lang="en-GB" dirty="0"/>
          </a:p>
        </p:txBody>
      </p:sp>
      <p:sp>
        <p:nvSpPr>
          <p:cNvPr id="3" name="Subtitle 2"/>
          <p:cNvSpPr>
            <a:spLocks noGrp="1"/>
          </p:cNvSpPr>
          <p:nvPr>
            <p:ph type="subTitle" idx="1"/>
          </p:nvPr>
        </p:nvSpPr>
        <p:spPr/>
        <p:txBody>
          <a:bodyPr/>
          <a:lstStyle/>
          <a:p>
            <a:r>
              <a:rPr lang="en-GB" dirty="0" smtClean="0"/>
              <a:t>26</a:t>
            </a:r>
            <a:r>
              <a:rPr lang="en-GB" baseline="30000" dirty="0" smtClean="0"/>
              <a:t>th</a:t>
            </a:r>
            <a:r>
              <a:rPr lang="en-GB" dirty="0" smtClean="0"/>
              <a:t> </a:t>
            </a:r>
            <a:r>
              <a:rPr lang="en-GB" dirty="0" smtClean="0"/>
              <a:t>March 2020</a:t>
            </a:r>
            <a:endParaRPr lang="en-GB" dirty="0"/>
          </a:p>
        </p:txBody>
      </p:sp>
    </p:spTree>
    <p:extLst>
      <p:ext uri="{BB962C8B-B14F-4D97-AF65-F5344CB8AC3E}">
        <p14:creationId xmlns:p14="http://schemas.microsoft.com/office/powerpoint/2010/main" val="274973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WALT: write extended sentences using subordinating conjunctions</a:t>
            </a:r>
            <a:endParaRPr lang="en-GB" dirty="0"/>
          </a:p>
        </p:txBody>
      </p:sp>
      <p:sp>
        <p:nvSpPr>
          <p:cNvPr id="3" name="Content Placeholder 2"/>
          <p:cNvSpPr>
            <a:spLocks noGrp="1"/>
          </p:cNvSpPr>
          <p:nvPr>
            <p:ph idx="1"/>
          </p:nvPr>
        </p:nvSpPr>
        <p:spPr/>
        <p:txBody>
          <a:bodyPr>
            <a:normAutofit/>
          </a:bodyPr>
          <a:lstStyle/>
          <a:p>
            <a:r>
              <a:rPr lang="en-GB" sz="3200" dirty="0" smtClean="0"/>
              <a:t>Look at the </a:t>
            </a:r>
            <a:r>
              <a:rPr lang="en-GB" sz="3200" dirty="0" smtClean="0"/>
              <a:t>sentences</a:t>
            </a:r>
            <a:r>
              <a:rPr lang="en-GB" sz="3200" dirty="0" smtClean="0"/>
              <a:t> </a:t>
            </a:r>
            <a:r>
              <a:rPr lang="en-GB" sz="3200" dirty="0" smtClean="0"/>
              <a:t>on the next slide.</a:t>
            </a:r>
          </a:p>
          <a:p>
            <a:r>
              <a:rPr lang="en-GB" sz="3200" dirty="0" smtClean="0"/>
              <a:t>Can </a:t>
            </a:r>
            <a:r>
              <a:rPr lang="en-GB" sz="3200" dirty="0" smtClean="0"/>
              <a:t>you extended </a:t>
            </a:r>
            <a:r>
              <a:rPr lang="en-GB" sz="3200" dirty="0" smtClean="0"/>
              <a:t>each one using a different subordinating conjunction?</a:t>
            </a:r>
            <a:endParaRPr lang="en-GB"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5873" y="3525591"/>
            <a:ext cx="8191500" cy="2743200"/>
          </a:xfrm>
          <a:prstGeom prst="rect">
            <a:avLst/>
          </a:prstGeom>
        </p:spPr>
      </p:pic>
    </p:spTree>
    <p:extLst>
      <p:ext uri="{BB962C8B-B14F-4D97-AF65-F5344CB8AC3E}">
        <p14:creationId xmlns:p14="http://schemas.microsoft.com/office/powerpoint/2010/main" val="848865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Subordinating Conjunctions</a:t>
            </a:r>
            <a:endParaRPr lang="en-GB" dirty="0"/>
          </a:p>
        </p:txBody>
      </p:sp>
      <p:sp>
        <p:nvSpPr>
          <p:cNvPr id="3" name="Content Placeholder 2"/>
          <p:cNvSpPr>
            <a:spLocks noGrp="1"/>
          </p:cNvSpPr>
          <p:nvPr>
            <p:ph idx="1"/>
          </p:nvPr>
        </p:nvSpPr>
        <p:spPr/>
        <p:txBody>
          <a:bodyPr>
            <a:normAutofit/>
          </a:bodyPr>
          <a:lstStyle/>
          <a:p>
            <a:r>
              <a:rPr lang="en-GB" sz="4000" dirty="0" smtClean="0"/>
              <a:t>Tom went to the shop …</a:t>
            </a:r>
          </a:p>
          <a:p>
            <a:r>
              <a:rPr lang="en-GB" sz="4000" dirty="0" smtClean="0"/>
              <a:t>I was walking down the stairs …</a:t>
            </a:r>
          </a:p>
          <a:p>
            <a:r>
              <a:rPr lang="en-GB" sz="4000" dirty="0" smtClean="0"/>
              <a:t>She gave her sister a big hug …</a:t>
            </a:r>
            <a:endParaRPr lang="en-GB" sz="4000" dirty="0"/>
          </a:p>
        </p:txBody>
      </p:sp>
    </p:spTree>
    <p:extLst>
      <p:ext uri="{BB962C8B-B14F-4D97-AF65-F5344CB8AC3E}">
        <p14:creationId xmlns:p14="http://schemas.microsoft.com/office/powerpoint/2010/main" val="4134444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WALT: write a cohesive story</a:t>
            </a:r>
            <a:endParaRPr lang="en-GB" dirty="0"/>
          </a:p>
        </p:txBody>
      </p:sp>
      <p:sp>
        <p:nvSpPr>
          <p:cNvPr id="3" name="Content Placeholder 2"/>
          <p:cNvSpPr>
            <a:spLocks noGrp="1"/>
          </p:cNvSpPr>
          <p:nvPr>
            <p:ph idx="1"/>
          </p:nvPr>
        </p:nvSpPr>
        <p:spPr>
          <a:xfrm>
            <a:off x="1371600" y="1745087"/>
            <a:ext cx="9601200" cy="3581400"/>
          </a:xfrm>
        </p:spPr>
        <p:txBody>
          <a:bodyPr/>
          <a:lstStyle/>
          <a:p>
            <a:r>
              <a:rPr lang="en-GB" dirty="0" smtClean="0"/>
              <a:t>This means that we are going to write a story that makes sense.</a:t>
            </a:r>
          </a:p>
          <a:p>
            <a:r>
              <a:rPr lang="en-GB" dirty="0" smtClean="0"/>
              <a:t>To help with this talk to your adult and come up with a basic plan of what is going to happen in the beginning, middle and end of your story.</a:t>
            </a:r>
          </a:p>
          <a:p>
            <a:r>
              <a:rPr lang="en-GB" dirty="0" smtClean="0"/>
              <a:t>Think about having around 3 characters in your story and an interesting story setting.</a:t>
            </a:r>
          </a:p>
          <a:p>
            <a:r>
              <a:rPr lang="en-GB" dirty="0" smtClean="0"/>
              <a:t>You could together jot down your ideas so you do not forget them!</a:t>
            </a:r>
            <a:endParaRPr lang="en-GB" dirty="0" smtClean="0"/>
          </a:p>
        </p:txBody>
      </p:sp>
      <p:pic>
        <p:nvPicPr>
          <p:cNvPr id="5" name="Picture 4"/>
          <p:cNvPicPr>
            <a:picLocks noChangeAspect="1"/>
          </p:cNvPicPr>
          <p:nvPr/>
        </p:nvPicPr>
        <p:blipFill>
          <a:blip r:embed="rId2"/>
          <a:stretch>
            <a:fillRect/>
          </a:stretch>
        </p:blipFill>
        <p:spPr>
          <a:xfrm>
            <a:off x="7741276" y="2676659"/>
            <a:ext cx="4339107" cy="4339107"/>
          </a:xfrm>
          <a:prstGeom prst="rect">
            <a:avLst/>
          </a:prstGeom>
        </p:spPr>
      </p:pic>
    </p:spTree>
    <p:extLst>
      <p:ext uri="{BB962C8B-B14F-4D97-AF65-F5344CB8AC3E}">
        <p14:creationId xmlns:p14="http://schemas.microsoft.com/office/powerpoint/2010/main" val="1830848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WALT: write a cohesive </a:t>
            </a:r>
            <a:r>
              <a:rPr lang="en-GB" dirty="0" smtClean="0"/>
              <a:t>story</a:t>
            </a:r>
            <a:br>
              <a:rPr lang="en-GB" dirty="0" smtClean="0"/>
            </a:br>
            <a:r>
              <a:rPr lang="en-GB" dirty="0" smtClean="0"/>
              <a:t>Success Criteria</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To make our stories successful, we are going to try and include the following things:</a:t>
            </a:r>
          </a:p>
          <a:p>
            <a:r>
              <a:rPr lang="en-GB" dirty="0" smtClean="0"/>
              <a:t>A clear beginning</a:t>
            </a:r>
          </a:p>
          <a:p>
            <a:r>
              <a:rPr lang="en-GB" dirty="0" smtClean="0"/>
              <a:t>A clear middle </a:t>
            </a:r>
          </a:p>
          <a:p>
            <a:r>
              <a:rPr lang="en-GB" dirty="0" smtClean="0"/>
              <a:t>A clear end</a:t>
            </a:r>
          </a:p>
          <a:p>
            <a:r>
              <a:rPr lang="en-GB" dirty="0" smtClean="0"/>
              <a:t>Include some extended sentences using subordinating conjunctions</a:t>
            </a:r>
          </a:p>
          <a:p>
            <a:r>
              <a:rPr lang="en-GB" dirty="0" smtClean="0"/>
              <a:t>Use interesting words</a:t>
            </a:r>
          </a:p>
          <a:p>
            <a:r>
              <a:rPr lang="en-GB" dirty="0" smtClean="0"/>
              <a:t>Check our spellings carefully</a:t>
            </a:r>
          </a:p>
          <a:p>
            <a:r>
              <a:rPr lang="en-GB" dirty="0" smtClean="0"/>
              <a:t>Think about our punctuation e.g. capital letters, full stops or exclamation marks</a:t>
            </a:r>
          </a:p>
          <a:p>
            <a:r>
              <a:rPr lang="en-GB" dirty="0" smtClean="0"/>
              <a:t>Read our story though to check it make senses</a:t>
            </a:r>
          </a:p>
          <a:p>
            <a:endParaRPr lang="en-GB" dirty="0"/>
          </a:p>
        </p:txBody>
      </p:sp>
    </p:spTree>
    <p:extLst>
      <p:ext uri="{BB962C8B-B14F-4D97-AF65-F5344CB8AC3E}">
        <p14:creationId xmlns:p14="http://schemas.microsoft.com/office/powerpoint/2010/main" val="736668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a:xfrm>
            <a:off x="1371600" y="1693572"/>
            <a:ext cx="9601200" cy="3581400"/>
          </a:xfrm>
        </p:spPr>
        <p:txBody>
          <a:bodyPr/>
          <a:lstStyle/>
          <a:p>
            <a:r>
              <a:rPr lang="en-GB" dirty="0" smtClean="0"/>
              <a:t>Today I would like you to use your ideas and the success criteria to help you to start writing your own cohesive story in your exercise book.</a:t>
            </a:r>
          </a:p>
          <a:p>
            <a:r>
              <a:rPr lang="en-GB" dirty="0" smtClean="0"/>
              <a:t>I would like you to write only the beginning of your story.</a:t>
            </a:r>
          </a:p>
          <a:p>
            <a:r>
              <a:rPr lang="en-GB" dirty="0" smtClean="0"/>
              <a:t>Once you have written the beginning please stop there and read it aloud either to yourself or someone in your family. Check that it makes sense and you have thought about our success criteria.</a:t>
            </a:r>
            <a:endParaRPr lang="en-GB" dirty="0"/>
          </a:p>
        </p:txBody>
      </p:sp>
      <p:pic>
        <p:nvPicPr>
          <p:cNvPr id="5" name="Picture 4"/>
          <p:cNvPicPr>
            <a:picLocks noChangeAspect="1"/>
          </p:cNvPicPr>
          <p:nvPr/>
        </p:nvPicPr>
        <p:blipFill>
          <a:blip r:embed="rId2"/>
          <a:stretch>
            <a:fillRect/>
          </a:stretch>
        </p:blipFill>
        <p:spPr>
          <a:xfrm>
            <a:off x="5889670" y="3420688"/>
            <a:ext cx="4374792" cy="3159007"/>
          </a:xfrm>
          <a:prstGeom prst="rect">
            <a:avLst/>
          </a:prstGeom>
        </p:spPr>
      </p:pic>
    </p:spTree>
    <p:extLst>
      <p:ext uri="{BB962C8B-B14F-4D97-AF65-F5344CB8AC3E}">
        <p14:creationId xmlns:p14="http://schemas.microsoft.com/office/powerpoint/2010/main" val="50532847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95</TotalTime>
  <Words>283</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Franklin Gothic Book</vt:lpstr>
      <vt:lpstr>Crop</vt:lpstr>
      <vt:lpstr>Writing</vt:lpstr>
      <vt:lpstr>WALT: write extended sentences using subordinating conjunctions</vt:lpstr>
      <vt:lpstr>Subordinating Conjunctions</vt:lpstr>
      <vt:lpstr>WALT: write a cohesive story</vt:lpstr>
      <vt:lpstr>WALT: write a cohesive story Success Criteria</vt:lpstr>
      <vt:lpstr>Activity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dc:title>
  <dc:creator>kirsty Pugh</dc:creator>
  <cp:lastModifiedBy>kirsty Pugh</cp:lastModifiedBy>
  <cp:revision>9</cp:revision>
  <dcterms:created xsi:type="dcterms:W3CDTF">2020-03-23T10:39:16Z</dcterms:created>
  <dcterms:modified xsi:type="dcterms:W3CDTF">2020-03-25T12:02:11Z</dcterms:modified>
</cp:coreProperties>
</file>