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31</a:t>
            </a:r>
            <a:r>
              <a:rPr lang="en-GB" dirty="0" smtClean="0"/>
              <a:t>.03.20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29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number sentences can you write for one of these numbers? </a:t>
            </a:r>
            <a:r>
              <a:rPr lang="en-GB" dirty="0" smtClean="0"/>
              <a:t>Remember you can add, take away, multiply or divide!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255" t="14586" r="17499" b="8106"/>
          <a:stretch/>
        </p:blipFill>
        <p:spPr>
          <a:xfrm>
            <a:off x="3834370" y="1099791"/>
            <a:ext cx="7480085" cy="464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41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symbol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147" y="888641"/>
            <a:ext cx="7315200" cy="5418078"/>
          </a:xfrm>
        </p:spPr>
        <p:txBody>
          <a:bodyPr>
            <a:normAutofit/>
          </a:bodyPr>
          <a:lstStyle/>
          <a:p>
            <a:endParaRPr lang="en-GB" sz="9600" dirty="0"/>
          </a:p>
          <a:p>
            <a:endParaRPr lang="en-GB" sz="9600" dirty="0" smtClean="0"/>
          </a:p>
          <a:p>
            <a:endParaRPr lang="en-GB" sz="9600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80615" y="154546"/>
            <a:ext cx="9916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WALT: know and write simple fractions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018" y="1253188"/>
            <a:ext cx="4688983" cy="468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7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¼ means splitting things into 4 equal groups. Look at the pictures to help.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147" y="888641"/>
            <a:ext cx="7315200" cy="54180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904" y="1123837"/>
            <a:ext cx="3685959" cy="17352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3978" y="1519428"/>
            <a:ext cx="1905000" cy="1905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9904" y="3239466"/>
            <a:ext cx="2686897" cy="26868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8997" y="4001669"/>
            <a:ext cx="229552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find </a:t>
            </a:r>
            <a:r>
              <a:rPr lang="en-GB" dirty="0" smtClean="0"/>
              <a:t>1/4</a:t>
            </a:r>
            <a:r>
              <a:rPr lang="en-GB" dirty="0" smtClean="0"/>
              <a:t> </a:t>
            </a:r>
            <a:r>
              <a:rPr lang="en-GB" dirty="0" smtClean="0"/>
              <a:t>of each of these numbers? Record them in a number sentence in your exercise book e.g</a:t>
            </a:r>
            <a:r>
              <a:rPr lang="en-GB" dirty="0" smtClean="0"/>
              <a:t>. 1/4 </a:t>
            </a:r>
            <a:r>
              <a:rPr lang="en-GB" dirty="0" smtClean="0"/>
              <a:t>of </a:t>
            </a:r>
            <a:r>
              <a:rPr lang="en-GB" dirty="0" smtClean="0"/>
              <a:t>20 </a:t>
            </a:r>
            <a:r>
              <a:rPr lang="en-GB" dirty="0" smtClean="0"/>
              <a:t>= </a:t>
            </a:r>
            <a:r>
              <a:rPr lang="en-GB" dirty="0"/>
              <a:t>5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7298385" y="4761256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28</a:t>
            </a:r>
            <a:endParaRPr lang="en-GB" sz="4400" dirty="0"/>
          </a:p>
        </p:txBody>
      </p:sp>
      <p:sp>
        <p:nvSpPr>
          <p:cNvPr id="9" name="Oval 8"/>
          <p:cNvSpPr/>
          <p:nvPr/>
        </p:nvSpPr>
        <p:spPr>
          <a:xfrm>
            <a:off x="4700191" y="4828783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16</a:t>
            </a:r>
            <a:endParaRPr lang="en-GB" sz="4400" dirty="0"/>
          </a:p>
        </p:txBody>
      </p:sp>
      <p:sp>
        <p:nvSpPr>
          <p:cNvPr id="10" name="Oval 9"/>
          <p:cNvSpPr/>
          <p:nvPr/>
        </p:nvSpPr>
        <p:spPr>
          <a:xfrm>
            <a:off x="4098285" y="2812682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24</a:t>
            </a:r>
            <a:endParaRPr lang="en-GB" sz="4400" dirty="0"/>
          </a:p>
        </p:txBody>
      </p:sp>
      <p:sp>
        <p:nvSpPr>
          <p:cNvPr id="11" name="Oval 10"/>
          <p:cNvSpPr/>
          <p:nvPr/>
        </p:nvSpPr>
        <p:spPr>
          <a:xfrm>
            <a:off x="6218914" y="2812682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20</a:t>
            </a:r>
            <a:endParaRPr lang="en-GB" sz="4400" dirty="0"/>
          </a:p>
        </p:txBody>
      </p:sp>
      <p:sp>
        <p:nvSpPr>
          <p:cNvPr id="12" name="Oval 11"/>
          <p:cNvSpPr/>
          <p:nvPr/>
        </p:nvSpPr>
        <p:spPr>
          <a:xfrm>
            <a:off x="9982679" y="4501528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1</a:t>
            </a:r>
            <a:r>
              <a:rPr lang="en-GB" sz="4400" dirty="0" smtClean="0"/>
              <a:t>2</a:t>
            </a:r>
            <a:endParaRPr lang="en-GB" sz="4400" dirty="0"/>
          </a:p>
        </p:txBody>
      </p:sp>
      <p:sp>
        <p:nvSpPr>
          <p:cNvPr id="13" name="Oval 12"/>
          <p:cNvSpPr/>
          <p:nvPr/>
        </p:nvSpPr>
        <p:spPr>
          <a:xfrm>
            <a:off x="8339543" y="2678807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40</a:t>
            </a:r>
            <a:endParaRPr lang="en-GB" sz="4400" dirty="0"/>
          </a:p>
        </p:txBody>
      </p:sp>
      <p:sp>
        <p:nvSpPr>
          <p:cNvPr id="14" name="Oval 13"/>
          <p:cNvSpPr/>
          <p:nvPr/>
        </p:nvSpPr>
        <p:spPr>
          <a:xfrm>
            <a:off x="10068777" y="2067061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8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7132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Can </a:t>
            </a:r>
            <a:r>
              <a:rPr lang="en-GB" sz="4000" dirty="0" smtClean="0"/>
              <a:t>you solve this problem? </a:t>
            </a:r>
          </a:p>
          <a:p>
            <a:endParaRPr lang="en-GB" sz="3200" dirty="0"/>
          </a:p>
          <a:p>
            <a:pPr marL="0" indent="0">
              <a:buNone/>
            </a:pPr>
            <a:r>
              <a:rPr lang="en-GB" sz="3200" dirty="0"/>
              <a:t>Sammie is 1</a:t>
            </a:r>
            <a:r>
              <a:rPr lang="en-GB" sz="3200" dirty="0" smtClean="0"/>
              <a:t>6 </a:t>
            </a:r>
            <a:r>
              <a:rPr lang="en-GB" sz="3200" dirty="0"/>
              <a:t>years old. His little brother is </a:t>
            </a:r>
            <a:r>
              <a:rPr lang="en-GB" sz="3200" dirty="0" smtClean="0"/>
              <a:t>¼ of  </a:t>
            </a:r>
            <a:r>
              <a:rPr lang="en-GB" sz="3200" dirty="0"/>
              <a:t>his age. How old </a:t>
            </a:r>
            <a:r>
              <a:rPr lang="en-GB" sz="3200" dirty="0" smtClean="0"/>
              <a:t>is </a:t>
            </a:r>
            <a:r>
              <a:rPr lang="en-GB" sz="3200" dirty="0"/>
              <a:t>Sammie’s </a:t>
            </a:r>
            <a:r>
              <a:rPr lang="en-GB" sz="3200" dirty="0" smtClean="0"/>
              <a:t>brother?</a:t>
            </a:r>
            <a:endParaRPr lang="en-GB" sz="3200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653" t="4883" r="24566" b="20563"/>
          <a:stretch/>
        </p:blipFill>
        <p:spPr>
          <a:xfrm>
            <a:off x="7289443" y="3181081"/>
            <a:ext cx="1934167" cy="336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9812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80</TotalTime>
  <Words>119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Maths</vt:lpstr>
      <vt:lpstr>What number sentences can you write for one of these numbers? Remember you can add, take away, multiply or divide!</vt:lpstr>
      <vt:lpstr>What does this symbol mean?</vt:lpstr>
      <vt:lpstr>Remember ¼ means splitting things into 4 equal groups. Look at the pictures to help. </vt:lpstr>
      <vt:lpstr>Activity</vt:lpstr>
      <vt:lpstr>Challenge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kirsty Pugh</dc:creator>
  <cp:lastModifiedBy>kirsty Pugh</cp:lastModifiedBy>
  <cp:revision>11</cp:revision>
  <dcterms:created xsi:type="dcterms:W3CDTF">2020-03-24T11:18:40Z</dcterms:created>
  <dcterms:modified xsi:type="dcterms:W3CDTF">2020-03-30T10:57:31Z</dcterms:modified>
</cp:coreProperties>
</file>