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2" r:id="rId4"/>
    <p:sldId id="26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ByAg5aoyAN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Writing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973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Warm Up Game: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28750"/>
            <a:ext cx="9601200" cy="358140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Watch the following people performing poems: </a:t>
            </a:r>
          </a:p>
          <a:p>
            <a:pPr marL="0" indent="0">
              <a:buNone/>
            </a:pPr>
            <a:r>
              <a:rPr lang="en-GB" sz="3600" u="sng" dirty="0">
                <a:hlinkClick r:id="rId2"/>
              </a:rPr>
              <a:t>https://www.youtube.com/watch?v=ByAg5aoyAN4</a:t>
            </a:r>
            <a:endParaRPr lang="en-GB" sz="3600" dirty="0"/>
          </a:p>
          <a:p>
            <a:r>
              <a:rPr lang="en-GB" sz="3600" dirty="0" smtClean="0"/>
              <a:t>What makes their performances interesting?</a:t>
            </a:r>
            <a:endParaRPr lang="en-GB" sz="36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7489" y="4089626"/>
            <a:ext cx="2859378" cy="2491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848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WALT: perform a poem or part of a poem from heart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581400"/>
          </a:xfrm>
        </p:spPr>
        <p:txBody>
          <a:bodyPr/>
          <a:lstStyle/>
          <a:p>
            <a:r>
              <a:rPr lang="en-GB" dirty="0" smtClean="0"/>
              <a:t>Select your favourite verse from ‘The magic of the brain’ poem.</a:t>
            </a:r>
          </a:p>
          <a:p>
            <a:r>
              <a:rPr lang="en-GB" dirty="0" smtClean="0"/>
              <a:t>Create a performance of this part of the poem. Remember to try and include:</a:t>
            </a:r>
          </a:p>
          <a:p>
            <a:pPr marL="0" indent="0">
              <a:buNone/>
            </a:pPr>
            <a:r>
              <a:rPr lang="en-GB" dirty="0" smtClean="0"/>
              <a:t>Appropriate a</a:t>
            </a:r>
            <a:r>
              <a:rPr lang="en-GB" dirty="0" smtClean="0"/>
              <a:t>ctions</a:t>
            </a:r>
          </a:p>
          <a:p>
            <a:pPr marL="0" indent="0">
              <a:buNone/>
            </a:pPr>
            <a:r>
              <a:rPr lang="en-GB" dirty="0" smtClean="0"/>
              <a:t>Clear voice</a:t>
            </a:r>
          </a:p>
          <a:p>
            <a:pPr marL="0" indent="0">
              <a:buNone/>
            </a:pPr>
            <a:r>
              <a:rPr lang="en-GB" dirty="0" smtClean="0"/>
              <a:t>Good expression</a:t>
            </a:r>
          </a:p>
          <a:p>
            <a:pPr marL="0" indent="0">
              <a:buNone/>
            </a:pPr>
            <a:r>
              <a:rPr lang="en-GB" dirty="0" smtClean="0"/>
              <a:t>Know the words of the verse</a:t>
            </a:r>
          </a:p>
          <a:p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1293" y="3206839"/>
            <a:ext cx="2390830" cy="354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328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6225" y="1593291"/>
            <a:ext cx="9601200" cy="3581400"/>
          </a:xfrm>
        </p:spPr>
        <p:txBody>
          <a:bodyPr/>
          <a:lstStyle/>
          <a:p>
            <a:r>
              <a:rPr lang="en-GB" sz="2800" dirty="0" smtClean="0"/>
              <a:t>Perform your poem to your family and friends. What do they like about your performance?</a:t>
            </a:r>
            <a:r>
              <a:rPr lang="en-GB" sz="2800" dirty="0" smtClean="0"/>
              <a:t> </a:t>
            </a:r>
            <a:endParaRPr lang="en-GB" sz="2800" dirty="0" smtClean="0"/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4" name="AutoShape 2" descr="2017's Top 10 Moments for Stars Over 5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3096" y="2788209"/>
            <a:ext cx="3924300" cy="34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72365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208</TotalTime>
  <Words>96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Franklin Gothic Book</vt:lpstr>
      <vt:lpstr>Crop</vt:lpstr>
      <vt:lpstr>Writing</vt:lpstr>
      <vt:lpstr>Warm Up Game:</vt:lpstr>
      <vt:lpstr>WALT: perform a poem or part of a poem from heart </vt:lpstr>
      <vt:lpstr>Challenge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</dc:title>
  <dc:creator>kirsty Pugh</dc:creator>
  <cp:lastModifiedBy>kirsty Pugh</cp:lastModifiedBy>
  <cp:revision>18</cp:revision>
  <dcterms:created xsi:type="dcterms:W3CDTF">2020-03-23T10:39:16Z</dcterms:created>
  <dcterms:modified xsi:type="dcterms:W3CDTF">2020-03-31T13:54:51Z</dcterms:modified>
</cp:coreProperties>
</file>