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24</a:t>
            </a:r>
            <a:r>
              <a:rPr lang="en-GB" baseline="30000" dirty="0" smtClean="0"/>
              <a:t>th</a:t>
            </a:r>
            <a:r>
              <a:rPr lang="en-GB" dirty="0" smtClean="0"/>
              <a:t>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7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write extended sentences using subordinating conjunctions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is a conjunction?</a:t>
            </a:r>
          </a:p>
          <a:p>
            <a:r>
              <a:rPr lang="en-GB" sz="3200" dirty="0" smtClean="0"/>
              <a:t>What does it do?</a:t>
            </a:r>
          </a:p>
          <a:p>
            <a:r>
              <a:rPr lang="en-GB" sz="3200" dirty="0" smtClean="0"/>
              <a:t>Can you think of any examples of subordinating conjunctions?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48" y="4168863"/>
            <a:ext cx="2485623" cy="240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6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Subordinating Conjunctions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conjunction is a word that connects two parts (clauses) of a sentence together</a:t>
            </a:r>
          </a:p>
          <a:p>
            <a:r>
              <a:rPr lang="en-GB" dirty="0" smtClean="0"/>
              <a:t>Examples of subordinating conjunctions include: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698" t="26224" r="9256" b="11518"/>
          <a:stretch/>
        </p:blipFill>
        <p:spPr>
          <a:xfrm>
            <a:off x="3825025" y="3238499"/>
            <a:ext cx="4981514" cy="274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44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does an extended sentence need to be successful?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with a capital letter</a:t>
            </a:r>
          </a:p>
          <a:p>
            <a:r>
              <a:rPr lang="en-GB" dirty="0" smtClean="0"/>
              <a:t>End with a full stop or perhaps an exclamation mark</a:t>
            </a:r>
          </a:p>
          <a:p>
            <a:r>
              <a:rPr lang="en-GB" dirty="0" smtClean="0"/>
              <a:t>Use a subordinating conjunction to link two connected ideas together</a:t>
            </a:r>
          </a:p>
          <a:p>
            <a:r>
              <a:rPr lang="en-GB" dirty="0" smtClean="0"/>
              <a:t>Correct spelling</a:t>
            </a:r>
          </a:p>
          <a:p>
            <a:r>
              <a:rPr lang="en-GB" dirty="0" smtClean="0"/>
              <a:t>Make sense when you read it aloud</a:t>
            </a:r>
          </a:p>
          <a:p>
            <a:endParaRPr lang="en-GB" dirty="0"/>
          </a:p>
        </p:txBody>
      </p:sp>
      <p:sp>
        <p:nvSpPr>
          <p:cNvPr id="5" name="AutoShape 2" descr="Image result for thumbs up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675" y="407670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8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Activity: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5087"/>
            <a:ext cx="9601200" cy="3581400"/>
          </a:xfrm>
        </p:spPr>
        <p:txBody>
          <a:bodyPr/>
          <a:lstStyle/>
          <a:p>
            <a:r>
              <a:rPr lang="en-GB" dirty="0" smtClean="0"/>
              <a:t>Take a look at my sentences on the next slide.</a:t>
            </a:r>
          </a:p>
          <a:p>
            <a:r>
              <a:rPr lang="en-GB" dirty="0" smtClean="0"/>
              <a:t>Can you read them aloud?</a:t>
            </a:r>
          </a:p>
          <a:p>
            <a:r>
              <a:rPr lang="en-GB" dirty="0" smtClean="0"/>
              <a:t>Are they successful?</a:t>
            </a:r>
          </a:p>
          <a:p>
            <a:r>
              <a:rPr lang="en-GB" dirty="0" smtClean="0"/>
              <a:t>What do you need to change to make them successful?</a:t>
            </a:r>
          </a:p>
          <a:p>
            <a:r>
              <a:rPr lang="en-GB" dirty="0" smtClean="0"/>
              <a:t>Write the sentences out correctly in your exercise book. Underline any changes you had to make using a coloured pencil.</a:t>
            </a:r>
          </a:p>
        </p:txBody>
      </p:sp>
    </p:spTree>
    <p:extLst>
      <p:ext uri="{BB962C8B-B14F-4D97-AF65-F5344CB8AC3E}">
        <p14:creationId xmlns:p14="http://schemas.microsoft.com/office/powerpoint/2010/main" val="183084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om went to the supermarket Because hee needed bread.</a:t>
            </a:r>
          </a:p>
          <a:p>
            <a:r>
              <a:rPr lang="en-GB" dirty="0" smtClean="0"/>
              <a:t>I will visit the beech when it get hotter</a:t>
            </a:r>
          </a:p>
          <a:p>
            <a:r>
              <a:rPr lang="en-GB" dirty="0" smtClean="0"/>
              <a:t>Harry put on his clothes After he brushed hiss teef</a:t>
            </a:r>
          </a:p>
          <a:p>
            <a:r>
              <a:rPr lang="en-GB" dirty="0"/>
              <a:t>s</a:t>
            </a:r>
            <a:r>
              <a:rPr lang="en-GB" dirty="0" smtClean="0"/>
              <a:t>arah sung a song while she read her boock.</a:t>
            </a:r>
          </a:p>
          <a:p>
            <a:r>
              <a:rPr lang="en-GB" dirty="0" smtClean="0"/>
              <a:t>Mason put on his coat Before he </a:t>
            </a:r>
            <a:r>
              <a:rPr lang="en-GB" dirty="0" err="1" smtClean="0"/>
              <a:t>whent</a:t>
            </a:r>
            <a:r>
              <a:rPr lang="en-GB" dirty="0" smtClean="0"/>
              <a:t> outside!</a:t>
            </a:r>
          </a:p>
          <a:p>
            <a:r>
              <a:rPr lang="en-GB" dirty="0" err="1"/>
              <a:t>g</a:t>
            </a:r>
            <a:r>
              <a:rPr lang="en-GB" dirty="0" err="1" smtClean="0"/>
              <a:t>eorgina</a:t>
            </a:r>
            <a:r>
              <a:rPr lang="en-GB" dirty="0" smtClean="0"/>
              <a:t>  was feeling </a:t>
            </a:r>
            <a:r>
              <a:rPr lang="en-GB" dirty="0" err="1" smtClean="0"/>
              <a:t>verry</a:t>
            </a:r>
            <a:r>
              <a:rPr lang="en-GB" dirty="0" smtClean="0"/>
              <a:t> happy because she did well in spelling test</a:t>
            </a:r>
          </a:p>
          <a:p>
            <a:r>
              <a:rPr lang="en-GB" dirty="0" smtClean="0"/>
              <a:t>Jack ate his lunch while his friends play?</a:t>
            </a:r>
          </a:p>
          <a:p>
            <a:r>
              <a:rPr lang="en-GB" dirty="0" smtClean="0"/>
              <a:t>Annie would visit her grandmother if she </a:t>
            </a:r>
            <a:r>
              <a:rPr lang="en-GB" smtClean="0"/>
              <a:t>was not feeling </a:t>
            </a:r>
            <a:r>
              <a:rPr lang="en-GB" dirty="0" smtClean="0"/>
              <a:t>well,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77882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66</TotalTime>
  <Words>240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Writing</vt:lpstr>
      <vt:lpstr>WALT: write extended sentences using subordinating conjunctions</vt:lpstr>
      <vt:lpstr>Subordinating Conjunctions</vt:lpstr>
      <vt:lpstr>What does an extended sentence need to be successful?</vt:lpstr>
      <vt:lpstr>Activity:</vt:lpstr>
      <vt:lpstr>Sentences: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kirsty Pugh</dc:creator>
  <cp:lastModifiedBy>kirsty Pugh</cp:lastModifiedBy>
  <cp:revision>5</cp:revision>
  <dcterms:created xsi:type="dcterms:W3CDTF">2020-03-23T10:39:16Z</dcterms:created>
  <dcterms:modified xsi:type="dcterms:W3CDTF">2020-03-23T11:45:53Z</dcterms:modified>
</cp:coreProperties>
</file>